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7" r:id="rId4"/>
    <p:sldId id="268" r:id="rId5"/>
    <p:sldId id="270" r:id="rId6"/>
    <p:sldId id="257" r:id="rId7"/>
    <p:sldId id="265" r:id="rId8"/>
    <p:sldId id="266" r:id="rId9"/>
    <p:sldId id="258" r:id="rId10"/>
    <p:sldId id="261" r:id="rId11"/>
    <p:sldId id="262" r:id="rId12"/>
    <p:sldId id="263" r:id="rId13"/>
    <p:sldId id="259" r:id="rId14"/>
    <p:sldId id="264" r:id="rId15"/>
    <p:sldId id="260" r:id="rId16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F9300"/>
    <a:srgbClr val="94165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23"/>
    <p:restoredTop sz="96356"/>
  </p:normalViewPr>
  <p:slideViewPr>
    <p:cSldViewPr snapToGrid="0">
      <p:cViewPr varScale="1">
        <p:scale>
          <a:sx n="108" d="100"/>
          <a:sy n="108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262052" y="5075976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 flipV="1">
            <a:off x="4636629" y="2401114"/>
            <a:ext cx="1204279" cy="13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182779" y="2018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050669" y="3343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772529" y="581464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E15D8D-3ED5-A7F2-C577-AA851A1FDB63}"/>
              </a:ext>
            </a:extLst>
          </p:cNvPr>
          <p:cNvGrpSpPr/>
          <p:nvPr/>
        </p:nvGrpSpPr>
        <p:grpSpPr>
          <a:xfrm>
            <a:off x="12315236" y="4841522"/>
            <a:ext cx="1371600" cy="382674"/>
            <a:chOff x="12262052" y="4481952"/>
            <a:chExt cx="1371600" cy="38267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08407F-A96E-5624-1336-6F360A5523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052" y="4864626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2AE13-E554-E8F4-AC4E-871214C75A8B}"/>
                </a:ext>
              </a:extLst>
            </p:cNvPr>
            <p:cNvSpPr txBox="1"/>
            <p:nvPr/>
          </p:nvSpPr>
          <p:spPr>
            <a:xfrm>
              <a:off x="12792569" y="4481952"/>
              <a:ext cx="4169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3D112E-64A6-114B-D045-493ED978E037}"/>
              </a:ext>
            </a:extLst>
          </p:cNvPr>
          <p:cNvCxnSpPr>
            <a:cxnSpLocks/>
          </p:cNvCxnSpPr>
          <p:nvPr/>
        </p:nvCxnSpPr>
        <p:spPr>
          <a:xfrm flipV="1">
            <a:off x="12262052" y="5580937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5B000-302D-A27B-002C-CE29BF9A0710}"/>
              </a:ext>
            </a:extLst>
          </p:cNvPr>
          <p:cNvSpPr txBox="1"/>
          <p:nvPr/>
        </p:nvSpPr>
        <p:spPr>
          <a:xfrm>
            <a:off x="11772529" y="587311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BC8972-77AF-F659-DD55-19615936B720}"/>
              </a:ext>
            </a:extLst>
          </p:cNvPr>
          <p:cNvSpPr txBox="1"/>
          <p:nvPr/>
        </p:nvSpPr>
        <p:spPr>
          <a:xfrm>
            <a:off x="4974678" y="446491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x9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8E5611-8219-8E9E-DE7A-9B5E6C7725A9}"/>
              </a:ext>
            </a:extLst>
          </p:cNvPr>
          <p:cNvCxnSpPr>
            <a:cxnSpLocks/>
          </p:cNvCxnSpPr>
          <p:nvPr/>
        </p:nvCxnSpPr>
        <p:spPr>
          <a:xfrm>
            <a:off x="4877516" y="4406168"/>
            <a:ext cx="579033" cy="189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43F6E-DBCB-CB97-295E-6D71A225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94" y="242031"/>
            <a:ext cx="7772400" cy="63739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7139B67-B7B9-F2E2-F791-4C130ABAF754}"/>
              </a:ext>
            </a:extLst>
          </p:cNvPr>
          <p:cNvSpPr/>
          <p:nvPr/>
        </p:nvSpPr>
        <p:spPr>
          <a:xfrm rot="3359807">
            <a:off x="8372103" y="4678879"/>
            <a:ext cx="1151906" cy="7481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6A2A-0B61-EC87-61DE-5B4D1A19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62" y="365126"/>
            <a:ext cx="12846063" cy="1325563"/>
          </a:xfrm>
        </p:spPr>
        <p:txBody>
          <a:bodyPr/>
          <a:lstStyle/>
          <a:p>
            <a:r>
              <a:rPr lang="en-US" dirty="0"/>
              <a:t>The intersection of timekeeping, art, and computational thinking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0A2217-24B0-5C90-95DD-A2F21636936F}"/>
              </a:ext>
            </a:extLst>
          </p:cNvPr>
          <p:cNvSpPr/>
          <p:nvPr/>
        </p:nvSpPr>
        <p:spPr>
          <a:xfrm>
            <a:off x="2654049" y="1874873"/>
            <a:ext cx="3931592" cy="237106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3E1AEC-9108-E94B-3569-0473FE88929D}"/>
              </a:ext>
            </a:extLst>
          </p:cNvPr>
          <p:cNvSpPr/>
          <p:nvPr/>
        </p:nvSpPr>
        <p:spPr>
          <a:xfrm>
            <a:off x="4279603" y="1874872"/>
            <a:ext cx="3931592" cy="2371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166291-B0F9-5BC0-3D45-CC32BDBBCF2D}"/>
              </a:ext>
            </a:extLst>
          </p:cNvPr>
          <p:cNvSpPr/>
          <p:nvPr/>
        </p:nvSpPr>
        <p:spPr>
          <a:xfrm>
            <a:off x="3466826" y="3226496"/>
            <a:ext cx="3931592" cy="23710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5DE9-7AE3-C77D-E65B-91A3F467112E}"/>
              </a:ext>
            </a:extLst>
          </p:cNvPr>
          <p:cNvSpPr txBox="1"/>
          <p:nvPr/>
        </p:nvSpPr>
        <p:spPr>
          <a:xfrm>
            <a:off x="4877824" y="34290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This 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B7EA-A0CC-F501-5760-8EE97E60A83A}"/>
              </a:ext>
            </a:extLst>
          </p:cNvPr>
          <p:cNvSpPr txBox="1"/>
          <p:nvPr/>
        </p:nvSpPr>
        <p:spPr>
          <a:xfrm>
            <a:off x="2775483" y="2782910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Timekeeping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A6A39-D9EC-0B21-BCFC-C06FF069DF95}"/>
              </a:ext>
            </a:extLst>
          </p:cNvPr>
          <p:cNvSpPr txBox="1"/>
          <p:nvPr/>
        </p:nvSpPr>
        <p:spPr>
          <a:xfrm>
            <a:off x="7150802" y="27829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74122-5478-20CF-5D7E-0C9D3538C8E9}"/>
              </a:ext>
            </a:extLst>
          </p:cNvPr>
          <p:cNvSpPr txBox="1"/>
          <p:nvPr/>
        </p:nvSpPr>
        <p:spPr>
          <a:xfrm>
            <a:off x="4643848" y="4593265"/>
            <a:ext cx="15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280933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C70-7EA1-9C07-83F2-A410FBE5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Microcontroller Clock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0E88F2-D490-CA9A-918A-865D6E14AA4C}"/>
              </a:ext>
            </a:extLst>
          </p:cNvPr>
          <p:cNvGrpSpPr/>
          <p:nvPr/>
        </p:nvGrpSpPr>
        <p:grpSpPr>
          <a:xfrm>
            <a:off x="2470863" y="1561097"/>
            <a:ext cx="4176233" cy="4068282"/>
            <a:chOff x="5017294" y="1346198"/>
            <a:chExt cx="4176233" cy="40682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B6AE6D-C8B5-8E63-66DB-16936930836C}"/>
                </a:ext>
              </a:extLst>
            </p:cNvPr>
            <p:cNvSpPr/>
            <p:nvPr/>
          </p:nvSpPr>
          <p:spPr>
            <a:xfrm>
              <a:off x="5017294" y="2147777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D8782-47AD-CA85-F711-6C3436921B99}"/>
                </a:ext>
              </a:extLst>
            </p:cNvPr>
            <p:cNvSpPr/>
            <p:nvPr/>
          </p:nvSpPr>
          <p:spPr>
            <a:xfrm>
              <a:off x="5017294" y="2491010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823694-F3DF-FFCE-6AB7-98457E6F082C}"/>
                </a:ext>
              </a:extLst>
            </p:cNvPr>
            <p:cNvSpPr/>
            <p:nvPr/>
          </p:nvSpPr>
          <p:spPr>
            <a:xfrm>
              <a:off x="5017294" y="280461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B2FADB-7980-32D7-C66E-5E694A54CBAB}"/>
                </a:ext>
              </a:extLst>
            </p:cNvPr>
            <p:cNvSpPr/>
            <p:nvPr/>
          </p:nvSpPr>
          <p:spPr>
            <a:xfrm>
              <a:off x="5017294" y="313719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FB2FD0-C163-BC7E-C2B0-95CB800B5092}"/>
                </a:ext>
              </a:extLst>
            </p:cNvPr>
            <p:cNvSpPr/>
            <p:nvPr/>
          </p:nvSpPr>
          <p:spPr>
            <a:xfrm>
              <a:off x="5017294" y="343793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CB8A55-FDAC-C251-2CF1-13C52BF88A86}"/>
                </a:ext>
              </a:extLst>
            </p:cNvPr>
            <p:cNvSpPr/>
            <p:nvPr/>
          </p:nvSpPr>
          <p:spPr>
            <a:xfrm>
              <a:off x="5017294" y="377051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862923-D4EB-61D8-E480-DAC2B67EE039}"/>
                </a:ext>
              </a:extLst>
            </p:cNvPr>
            <p:cNvSpPr/>
            <p:nvPr/>
          </p:nvSpPr>
          <p:spPr>
            <a:xfrm>
              <a:off x="5017294" y="4103096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549102-386D-2BFA-0A6B-6E745F2180C3}"/>
                </a:ext>
              </a:extLst>
            </p:cNvPr>
            <p:cNvSpPr/>
            <p:nvPr/>
          </p:nvSpPr>
          <p:spPr>
            <a:xfrm>
              <a:off x="5027927" y="439667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04C63FE-F320-1CB5-A02F-BD88304A93E6}"/>
                </a:ext>
              </a:extLst>
            </p:cNvPr>
            <p:cNvSpPr/>
            <p:nvPr/>
          </p:nvSpPr>
          <p:spPr>
            <a:xfrm>
              <a:off x="5904216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D5FFB1F-5866-0068-40EC-F34687E7FC59}"/>
                </a:ext>
              </a:extLst>
            </p:cNvPr>
            <p:cNvSpPr/>
            <p:nvPr/>
          </p:nvSpPr>
          <p:spPr>
            <a:xfrm>
              <a:off x="6221003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1A079EC-CC75-F2AB-1FAC-9A7E86531DEC}"/>
                </a:ext>
              </a:extLst>
            </p:cNvPr>
            <p:cNvSpPr/>
            <p:nvPr/>
          </p:nvSpPr>
          <p:spPr>
            <a:xfrm>
              <a:off x="6541929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0EB0F2-AEE7-83BE-CA6D-AE5CF39DBB0D}"/>
                </a:ext>
              </a:extLst>
            </p:cNvPr>
            <p:cNvSpPr/>
            <p:nvPr/>
          </p:nvSpPr>
          <p:spPr>
            <a:xfrm>
              <a:off x="6862855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ABB7C6-0C5A-096A-7A3C-B7303A1014E7}"/>
                </a:ext>
              </a:extLst>
            </p:cNvPr>
            <p:cNvSpPr/>
            <p:nvPr/>
          </p:nvSpPr>
          <p:spPr>
            <a:xfrm>
              <a:off x="7183781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1E5D6B-7DEE-18BC-677F-5CA0463536FC}"/>
                </a:ext>
              </a:extLst>
            </p:cNvPr>
            <p:cNvSpPr/>
            <p:nvPr/>
          </p:nvSpPr>
          <p:spPr>
            <a:xfrm>
              <a:off x="7504707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D4DB365-CD68-29CF-7F4F-DECB15CB3032}"/>
                </a:ext>
              </a:extLst>
            </p:cNvPr>
            <p:cNvSpPr/>
            <p:nvPr/>
          </p:nvSpPr>
          <p:spPr>
            <a:xfrm>
              <a:off x="7827990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368F9E-B2DD-E47E-3E04-C15E4803E334}"/>
                </a:ext>
              </a:extLst>
            </p:cNvPr>
            <p:cNvSpPr/>
            <p:nvPr/>
          </p:nvSpPr>
          <p:spPr>
            <a:xfrm>
              <a:off x="8151273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B34FCC6-7A05-8BAF-97D2-B31BECF971CF}"/>
                </a:ext>
              </a:extLst>
            </p:cNvPr>
            <p:cNvSpPr/>
            <p:nvPr/>
          </p:nvSpPr>
          <p:spPr>
            <a:xfrm>
              <a:off x="5560828" y="1823540"/>
              <a:ext cx="3232298" cy="3168502"/>
            </a:xfrm>
            <a:prstGeom prst="roundRect">
              <a:avLst>
                <a:gd name="adj" fmla="val 995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96BE6-127E-F592-6D96-B6453D472176}"/>
                </a:ext>
              </a:extLst>
            </p:cNvPr>
            <p:cNvSpPr txBox="1"/>
            <p:nvPr/>
          </p:nvSpPr>
          <p:spPr>
            <a:xfrm>
              <a:off x="5560828" y="2750939"/>
              <a:ext cx="3232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(RP2040)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5086A5-66B4-86A4-13D9-5778949D0C85}"/>
              </a:ext>
            </a:extLst>
          </p:cNvPr>
          <p:cNvSpPr/>
          <p:nvPr/>
        </p:nvSpPr>
        <p:spPr>
          <a:xfrm>
            <a:off x="9755295" y="2373013"/>
            <a:ext cx="3194612" cy="2369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</a:t>
            </a:r>
          </a:p>
          <a:p>
            <a:pPr algn="ctr"/>
            <a:r>
              <a:rPr lang="en-US" sz="6000" dirty="0"/>
              <a:t>(OLED)</a:t>
            </a:r>
            <a:endParaRPr lang="en-US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5D3205-6DC2-4EF2-078F-491C0EC4C8B0}"/>
              </a:ext>
            </a:extLst>
          </p:cNvPr>
          <p:cNvSpPr/>
          <p:nvPr/>
        </p:nvSpPr>
        <p:spPr>
          <a:xfrm>
            <a:off x="6694252" y="3162783"/>
            <a:ext cx="3044129" cy="790393"/>
          </a:xfrm>
          <a:prstGeom prst="leftRightArrow">
            <a:avLst>
              <a:gd name="adj1" fmla="val 7636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Communications</a:t>
            </a:r>
          </a:p>
          <a:p>
            <a:pPr algn="ctr"/>
            <a:r>
              <a:rPr lang="en-US" sz="2000" dirty="0"/>
              <a:t>Bus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0EFE23-ED1B-CA23-97C5-1EA148D3F9CC}"/>
              </a:ext>
            </a:extLst>
          </p:cNvPr>
          <p:cNvSpPr/>
          <p:nvPr/>
        </p:nvSpPr>
        <p:spPr>
          <a:xfrm>
            <a:off x="347241" y="2705908"/>
            <a:ext cx="1988698" cy="1824561"/>
          </a:xfrm>
          <a:prstGeom prst="roundRect">
            <a:avLst/>
          </a:prstGeom>
          <a:solidFill>
            <a:srgbClr val="9416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Sensors</a:t>
            </a:r>
          </a:p>
          <a:p>
            <a:pPr algn="ctr"/>
            <a:r>
              <a:rPr lang="en-US" sz="3200" dirty="0"/>
              <a:t>(buttons)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1BA34F-9863-AFDD-5067-C01DD56C630A}"/>
              </a:ext>
            </a:extLst>
          </p:cNvPr>
          <p:cNvSpPr/>
          <p:nvPr/>
        </p:nvSpPr>
        <p:spPr>
          <a:xfrm>
            <a:off x="7242302" y="4792327"/>
            <a:ext cx="1847136" cy="886433"/>
          </a:xfrm>
          <a:prstGeom prst="roundRect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3777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61EE-D6C5-8A62-3958-627409BA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69" y="270123"/>
            <a:ext cx="12247662" cy="561149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 Cable Pins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9F49599-BA96-F172-89B3-F8C8B035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05" y="1002113"/>
            <a:ext cx="7772400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DF926-33C3-E671-A0A7-9A591BD67248}"/>
              </a:ext>
            </a:extLst>
          </p:cNvPr>
          <p:cNvSpPr txBox="1"/>
          <p:nvPr/>
        </p:nvSpPr>
        <p:spPr>
          <a:xfrm>
            <a:off x="8134597" y="1382018"/>
            <a:ext cx="101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 is Black or Brown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7D27D-6AF3-5639-95BA-5C6558A1AB65}"/>
              </a:ext>
            </a:extLst>
          </p:cNvPr>
          <p:cNvSpPr txBox="1"/>
          <p:nvPr/>
        </p:nvSpPr>
        <p:spPr>
          <a:xfrm rot="16200000">
            <a:off x="7065304" y="5056902"/>
            <a:ext cx="1013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808E5-2222-4506-9575-244226463766}"/>
              </a:ext>
            </a:extLst>
          </p:cNvPr>
          <p:cNvSpPr txBox="1"/>
          <p:nvPr/>
        </p:nvSpPr>
        <p:spPr>
          <a:xfrm rot="16200000">
            <a:off x="6167651" y="4769952"/>
            <a:ext cx="158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3.3 V Power</a:t>
            </a:r>
          </a:p>
        </p:txBody>
      </p:sp>
    </p:spTree>
    <p:extLst>
      <p:ext uri="{BB962C8B-B14F-4D97-AF65-F5344CB8AC3E}">
        <p14:creationId xmlns:p14="http://schemas.microsoft.com/office/powerpoint/2010/main" val="107729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D9E8-D1E7-E41B-7AEB-110AF8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32" y="155264"/>
            <a:ext cx="12247662" cy="849077"/>
          </a:xfrm>
        </p:spPr>
        <p:txBody>
          <a:bodyPr/>
          <a:lstStyle/>
          <a:p>
            <a:pPr algn="ctr"/>
            <a:r>
              <a:rPr lang="en-US" dirty="0"/>
              <a:t>Minimal Parts</a:t>
            </a:r>
          </a:p>
        </p:txBody>
      </p:sp>
      <p:pic>
        <p:nvPicPr>
          <p:cNvPr id="5" name="Picture 4" descr="A white circuit board with many squares&#10;&#10;Description automatically generated">
            <a:extLst>
              <a:ext uri="{FF2B5EF4-FFF2-40B4-BE49-F238E27FC236}">
                <a16:creationId xmlns:a16="http://schemas.microsoft.com/office/drawing/2014/main" id="{601CE4D5-11E8-C0C5-0409-CE88FBCF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0592" y="1527084"/>
            <a:ext cx="1419314" cy="2174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330ED-7EB9-64EB-0B15-2033CC78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09" y="1473635"/>
            <a:ext cx="2174029" cy="1914206"/>
          </a:xfrm>
          <a:prstGeom prst="rect">
            <a:avLst/>
          </a:prstGeom>
        </p:spPr>
      </p:pic>
      <p:pic>
        <p:nvPicPr>
          <p:cNvPr id="12" name="Picture 11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C077E702-2526-3C81-77BD-F0B8726D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7D9D8"/>
              </a:clrFrom>
              <a:clrTo>
                <a:srgbClr val="D7D9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792" y="3419190"/>
            <a:ext cx="2975078" cy="1882570"/>
          </a:xfrm>
          <a:prstGeom prst="rect">
            <a:avLst/>
          </a:prstGeom>
        </p:spPr>
      </p:pic>
      <p:pic>
        <p:nvPicPr>
          <p:cNvPr id="14" name="Picture 13" descr="A digital clock with numbers and date&#10;&#10;Description automatically generated">
            <a:extLst>
              <a:ext uri="{FF2B5EF4-FFF2-40B4-BE49-F238E27FC236}">
                <a16:creationId xmlns:a16="http://schemas.microsoft.com/office/drawing/2014/main" id="{E6829C7F-6F0E-BFA2-B5AC-EA342975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94" y="3693087"/>
            <a:ext cx="2338385" cy="150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EE754-8C2B-2E06-8492-C3A6C349C231}"/>
              </a:ext>
            </a:extLst>
          </p:cNvPr>
          <p:cNvSpPr txBox="1"/>
          <p:nvPr/>
        </p:nvSpPr>
        <p:spPr>
          <a:xfrm>
            <a:off x="3736629" y="1556240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Half-size 400 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576C5-B718-C396-0167-C589BE66FB1C}"/>
              </a:ext>
            </a:extLst>
          </p:cNvPr>
          <p:cNvSpPr txBox="1"/>
          <p:nvPr/>
        </p:nvSpPr>
        <p:spPr>
          <a:xfrm>
            <a:off x="8221844" y="156543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M-F</a:t>
            </a:r>
          </a:p>
          <a:p>
            <a:r>
              <a:rPr lang="en-US" dirty="0"/>
              <a:t>Jumpers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1D6D9-DBCD-8967-2B90-F698AF9FDFED}"/>
              </a:ext>
            </a:extLst>
          </p:cNvPr>
          <p:cNvSpPr txBox="1"/>
          <p:nvPr/>
        </p:nvSpPr>
        <p:spPr>
          <a:xfrm>
            <a:off x="3781032" y="3493495"/>
            <a:ext cx="135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Pico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C4951-1EE3-6633-6E1E-4DC77A08CE40}"/>
              </a:ext>
            </a:extLst>
          </p:cNvPr>
          <p:cNvSpPr txBox="1"/>
          <p:nvPr/>
        </p:nvSpPr>
        <p:spPr>
          <a:xfrm>
            <a:off x="7303199" y="3323755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2.42” OLED Display</a:t>
            </a:r>
          </a:p>
        </p:txBody>
      </p:sp>
    </p:spTree>
    <p:extLst>
      <p:ext uri="{BB962C8B-B14F-4D97-AF65-F5344CB8AC3E}">
        <p14:creationId xmlns:p14="http://schemas.microsoft.com/office/powerpoint/2010/main" val="44172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ED9E-3A88-12E7-7F34-F5727252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8DAF-A823-F534-60C4-7472C575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263" y="5241851"/>
            <a:ext cx="12247662" cy="93511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E8F8D-C18A-F3CC-F0C8-C94DB9BD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3" y="2449548"/>
            <a:ext cx="3006811" cy="11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8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35845</TotalTime>
  <Words>180</Words>
  <Application>Microsoft Macintosh PowerPoint</Application>
  <PresentationFormat>Custom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Clocks and Watches Figures</vt:lpstr>
      <vt:lpstr>PowerPoint Presentation</vt:lpstr>
      <vt:lpstr>The intersection of timekeeping, art, and computational thinking</vt:lpstr>
      <vt:lpstr>Architecture of a Microcontroller Clock</vt:lpstr>
      <vt:lpstr>Display Cable Pins</vt:lpstr>
      <vt:lpstr>Banner</vt:lpstr>
      <vt:lpstr>Minimal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9</cp:revision>
  <dcterms:created xsi:type="dcterms:W3CDTF">2023-10-01T01:15:38Z</dcterms:created>
  <dcterms:modified xsi:type="dcterms:W3CDTF">2025-03-05T14:07:47Z</dcterms:modified>
</cp:coreProperties>
</file>